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75" d="100"/>
          <a:sy n="75" d="100"/>
        </p:scale>
        <p:origin x="97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622D-3BED-43AF-B2B9-9790C789ADD5}" type="datetimeFigureOut">
              <a:rPr lang="de-DE" smtClean="0"/>
              <a:t>04.11.2018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1DAA-BCD6-4EA4-A886-33DC18972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592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622D-3BED-43AF-B2B9-9790C789ADD5}" type="datetimeFigureOut">
              <a:rPr lang="de-DE" smtClean="0"/>
              <a:t>04.11.2018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1DAA-BCD6-4EA4-A886-33DC18972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42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622D-3BED-43AF-B2B9-9790C789ADD5}" type="datetimeFigureOut">
              <a:rPr lang="de-DE" smtClean="0"/>
              <a:t>04.11.2018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1DAA-BCD6-4EA4-A886-33DC18972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27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622D-3BED-43AF-B2B9-9790C789ADD5}" type="datetimeFigureOut">
              <a:rPr lang="de-DE" smtClean="0"/>
              <a:t>04.11.2018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1DAA-BCD6-4EA4-A886-33DC18972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754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622D-3BED-43AF-B2B9-9790C789ADD5}" type="datetimeFigureOut">
              <a:rPr lang="de-DE" smtClean="0"/>
              <a:t>04.11.2018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1DAA-BCD6-4EA4-A886-33DC18972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6771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622D-3BED-43AF-B2B9-9790C789ADD5}" type="datetimeFigureOut">
              <a:rPr lang="de-DE" smtClean="0"/>
              <a:t>04.11.2018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1DAA-BCD6-4EA4-A886-33DC18972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89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622D-3BED-43AF-B2B9-9790C789ADD5}" type="datetimeFigureOut">
              <a:rPr lang="de-DE" smtClean="0"/>
              <a:t>04.11.2018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1DAA-BCD6-4EA4-A886-33DC18972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09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622D-3BED-43AF-B2B9-9790C789ADD5}" type="datetimeFigureOut">
              <a:rPr lang="de-DE" smtClean="0"/>
              <a:t>04.11.2018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1DAA-BCD6-4EA4-A886-33DC18972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99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622D-3BED-43AF-B2B9-9790C789ADD5}" type="datetimeFigureOut">
              <a:rPr lang="de-DE" smtClean="0"/>
              <a:t>04.11.2018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1DAA-BCD6-4EA4-A886-33DC18972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84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622D-3BED-43AF-B2B9-9790C789ADD5}" type="datetimeFigureOut">
              <a:rPr lang="de-DE" smtClean="0"/>
              <a:t>04.11.2018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1DAA-BCD6-4EA4-A886-33DC18972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01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622D-3BED-43AF-B2B9-9790C789ADD5}" type="datetimeFigureOut">
              <a:rPr lang="de-DE" smtClean="0"/>
              <a:t>04.11.2018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1DAA-BCD6-4EA4-A886-33DC18972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183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B622D-3BED-43AF-B2B9-9790C789ADD5}" type="datetimeFigureOut">
              <a:rPr lang="de-DE" smtClean="0"/>
              <a:t>04.11.2018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11DAA-BCD6-4EA4-A886-33DC189720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169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863" y="5327"/>
            <a:ext cx="7405687" cy="686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42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338" y="0"/>
            <a:ext cx="7396162" cy="6876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6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863" y="0"/>
            <a:ext cx="7373938" cy="6862182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9893300" y="6419850"/>
            <a:ext cx="210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© Thomas Hieke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78256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Breitbild</PresentationFormat>
  <Paragraphs>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Company>Johannes Gutenberg Universität-Mainz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Hieke, Prof. Dr. Thomas</dc:creator>
  <cp:lastModifiedBy>Hieke, Prof. Dr. Thomas</cp:lastModifiedBy>
  <cp:revision>3</cp:revision>
  <dcterms:created xsi:type="dcterms:W3CDTF">2018-11-04T08:57:20Z</dcterms:created>
  <dcterms:modified xsi:type="dcterms:W3CDTF">2018-11-04T09:01:54Z</dcterms:modified>
</cp:coreProperties>
</file>